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7" r:id="rId4"/>
    <p:sldId id="262" r:id="rId5"/>
    <p:sldId id="259" r:id="rId6"/>
    <p:sldId id="258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320A-A8C3-4512-B057-906BEAFCE223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2457AF3-3F85-488E-8CD7-66FB983F7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0880-81AC-4A3A-B91C-3A6F81500E12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72F8-255A-433C-BA89-255C4AFC0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1E77-3AEB-43FC-8F4C-7C9E785A580F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8113-0A4E-4422-84CB-F184FEE20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7F7A-9FD0-4D1C-AC28-1C3938898C09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8223-C706-47F1-B6E7-A642CFB46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E38F-4AB7-4B3B-99B9-1B098601FE8A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8471-7087-4787-AB7F-B9FE07B849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4F6B-8AF4-4FD8-8DDD-C8EDD7A9A4DD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3131-8B32-4E53-A7D5-9BE00A7B5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CACE-E370-44ED-84A9-2DF2612AE279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575B-BF92-48F0-80EF-9BD7B36CA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917B-D190-4BBE-A40E-8831C2CCC072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BD9B-97C3-49E1-82A6-0035352CE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B1F5-D228-4505-B8A8-8B1D7E9FBAEC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13E9-6B0C-46E6-98D5-A96860F87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E7F7-1A92-46E0-990A-901C1A8DE456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39E4-D441-4972-9012-99495F0DB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6AAC-C11D-40F9-9FC8-73C59983A01D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5C02-3183-4E4A-9302-095C1ABF0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E7AFA38-B834-4F90-9FB9-09B4DB1A1415}" type="datetimeFigureOut">
              <a:rPr lang="en-GB"/>
              <a:pPr>
                <a:defRPr/>
              </a:pPr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4F644DB-4D14-4D39-A4AD-3DDA1DEDD2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2" r:id="rId3"/>
    <p:sldLayoutId id="2147483801" r:id="rId4"/>
    <p:sldLayoutId id="2147483800" r:id="rId5"/>
    <p:sldLayoutId id="2147483799" r:id="rId6"/>
    <p:sldLayoutId id="2147483798" r:id="rId7"/>
    <p:sldLayoutId id="2147483805" r:id="rId8"/>
    <p:sldLayoutId id="2147483806" r:id="rId9"/>
    <p:sldLayoutId id="2147483797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r>
              <a:rPr lang="en-GB" sz="8800" dirty="0" smtClean="0">
                <a:latin typeface="SassoonCRInfant" pitchFamily="2" charset="0"/>
              </a:rPr>
              <a:t>Good to be me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assoonCRInfant" pitchFamily="2" charset="0"/>
              </a:rPr>
              <a:t>To recognise that each of you is special.</a:t>
            </a:r>
          </a:p>
          <a:p>
            <a:endParaRPr lang="en-GB" dirty="0" smtClean="0">
              <a:solidFill>
                <a:schemeClr val="tx1"/>
              </a:solidFill>
              <a:latin typeface="SassoonCRInfant" pitchFamily="2" charset="0"/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special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assembly is about you, every single one of you, because each of you are special.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you think the word special means?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7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SassoonCRInfant" pitchFamily="2" charset="0"/>
              </a:rPr>
              <a:t>Special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187450" y="2133600"/>
            <a:ext cx="6196013" cy="3603625"/>
          </a:xfrm>
        </p:spPr>
        <p:txBody>
          <a:bodyPr/>
          <a:lstStyle/>
          <a:p>
            <a:r>
              <a:rPr lang="en-GB" sz="3600" dirty="0" smtClean="0">
                <a:latin typeface="SassoonCRInfant" pitchFamily="2" charset="0"/>
              </a:rPr>
              <a:t>Excellent in some way</a:t>
            </a:r>
          </a:p>
          <a:p>
            <a:r>
              <a:rPr lang="en-GB" sz="3600" dirty="0" smtClean="0">
                <a:latin typeface="SassoonCRInfant" pitchFamily="2" charset="0"/>
              </a:rPr>
              <a:t>Different from others</a:t>
            </a:r>
          </a:p>
          <a:p>
            <a:r>
              <a:rPr lang="en-GB" sz="3600" dirty="0" smtClean="0">
                <a:latin typeface="SassoonCRInfant" pitchFamily="2" charset="0"/>
              </a:rPr>
              <a:t>Unique</a:t>
            </a:r>
          </a:p>
          <a:p>
            <a:r>
              <a:rPr lang="en-GB" sz="3600" dirty="0" smtClean="0">
                <a:latin typeface="SassoonCRInfant" pitchFamily="2" charset="0"/>
              </a:rPr>
              <a:t>In a class of there own</a:t>
            </a:r>
          </a:p>
          <a:p>
            <a:pPr>
              <a:buFont typeface="Brush Script MT" pitchFamily="66" charset="0"/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616" y="1196752"/>
            <a:ext cx="6429879" cy="45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7560839" cy="338437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sz="3600" dirty="0"/>
              <a:t>E</a:t>
            </a:r>
            <a:r>
              <a:rPr lang="en-GB" sz="3600" dirty="0" smtClean="0"/>
              <a:t>very </a:t>
            </a:r>
            <a:r>
              <a:rPr lang="en-GB" sz="3600" dirty="0"/>
              <a:t>time a baby is born, that baby is </a:t>
            </a:r>
            <a:r>
              <a:rPr lang="en-GB" sz="3600" dirty="0" smtClean="0"/>
              <a:t>special, never </a:t>
            </a:r>
            <a:r>
              <a:rPr lang="en-GB" sz="3600" dirty="0"/>
              <a:t>in the history of </a:t>
            </a:r>
            <a:r>
              <a:rPr lang="en-GB" sz="3600" dirty="0" smtClean="0"/>
              <a:t>the world </a:t>
            </a:r>
            <a:r>
              <a:rPr lang="en-GB" sz="3600" dirty="0"/>
              <a:t>has a baby quite like that one been born before. </a:t>
            </a:r>
            <a:endParaRPr lang="en-GB" sz="3600" dirty="0" smtClean="0"/>
          </a:p>
          <a:p>
            <a:pPr>
              <a:lnSpc>
                <a:spcPct val="90000"/>
              </a:lnSpc>
              <a:buNone/>
            </a:pPr>
            <a:r>
              <a:rPr lang="en-GB" sz="3600" dirty="0"/>
              <a:t>E</a:t>
            </a:r>
            <a:r>
              <a:rPr lang="en-GB" sz="3600" dirty="0" smtClean="0"/>
              <a:t>ach </a:t>
            </a:r>
            <a:r>
              <a:rPr lang="en-GB" sz="3600" dirty="0"/>
              <a:t>one of </a:t>
            </a:r>
            <a:r>
              <a:rPr lang="en-GB" sz="3600" dirty="0" smtClean="0"/>
              <a:t>you is absolutely </a:t>
            </a:r>
            <a:r>
              <a:rPr lang="en-GB" sz="3600" dirty="0"/>
              <a:t>special. </a:t>
            </a:r>
            <a:endParaRPr lang="en-GB" sz="3600" dirty="0" smtClean="0"/>
          </a:p>
          <a:p>
            <a:pPr>
              <a:lnSpc>
                <a:spcPct val="90000"/>
              </a:lnSpc>
              <a:buNone/>
            </a:pPr>
            <a:r>
              <a:rPr lang="en-GB" sz="3600" dirty="0" smtClean="0"/>
              <a:t>Even </a:t>
            </a:r>
            <a:r>
              <a:rPr lang="en-GB" sz="3600" dirty="0"/>
              <a:t>though there are millions and millions of children all across </a:t>
            </a:r>
            <a:r>
              <a:rPr lang="en-GB" sz="3600" dirty="0" smtClean="0"/>
              <a:t>the world</a:t>
            </a:r>
            <a:r>
              <a:rPr lang="en-GB" sz="3600" dirty="0"/>
              <a:t>, no two of them are the same. Each of them has something special that makes </a:t>
            </a:r>
            <a:r>
              <a:rPr lang="en-GB" sz="3600" dirty="0" smtClean="0"/>
              <a:t>them who </a:t>
            </a:r>
            <a:r>
              <a:rPr lang="en-GB" sz="3600" dirty="0"/>
              <a:t>they are.</a:t>
            </a:r>
          </a:p>
          <a:p>
            <a:pPr>
              <a:lnSpc>
                <a:spcPct val="90000"/>
              </a:lnSpc>
            </a:pP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" pitchFamily="2" charset="0"/>
              </a:rPr>
              <a:t>Talking Partners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Turn to your partner and say </a:t>
            </a:r>
            <a:r>
              <a:rPr lang="en-GB" dirty="0"/>
              <a:t>some of the ways in which </a:t>
            </a:r>
            <a:r>
              <a:rPr lang="en-GB" dirty="0" smtClean="0"/>
              <a:t>you are </a:t>
            </a:r>
            <a:r>
              <a:rPr lang="en-GB" dirty="0"/>
              <a:t>different from others.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83" y="820902"/>
            <a:ext cx="3314700" cy="138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817563"/>
            <a:ext cx="6872115" cy="1201737"/>
          </a:xfrm>
        </p:spPr>
        <p:txBody>
          <a:bodyPr/>
          <a:lstStyle/>
          <a:p>
            <a:pPr algn="l"/>
            <a:r>
              <a:rPr lang="en-GB" dirty="0" smtClean="0"/>
              <a:t>The Sparrow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5527" y="3885926"/>
            <a:ext cx="23526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916832"/>
            <a:ext cx="2510899" cy="1670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202" y="2202027"/>
            <a:ext cx="2580451" cy="2087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996" y="4307332"/>
            <a:ext cx="2286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ssoonCRInfant" pitchFamily="2" charset="0"/>
              </a:rPr>
              <a:t>Quiet time</a:t>
            </a:r>
            <a:endParaRPr lang="en-GB" dirty="0" smtClean="0">
              <a:latin typeface="SassoonCRInfant" pitchFamily="2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547664" y="2019301"/>
            <a:ext cx="6112024" cy="37036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CRInfant" pitchFamily="2" charset="0"/>
              </a:rPr>
              <a:t>Every child has a different way of being special. </a:t>
            </a:r>
            <a:endParaRPr lang="en-GB" dirty="0" smtClean="0">
              <a:latin typeface="SassoonCR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itchFamily="2" charset="0"/>
              </a:rPr>
              <a:t>It </a:t>
            </a:r>
            <a:r>
              <a:rPr lang="en-GB" dirty="0">
                <a:latin typeface="SassoonCRInfant" pitchFamily="2" charset="0"/>
              </a:rPr>
              <a:t>isn’t only about what </a:t>
            </a:r>
            <a:r>
              <a:rPr lang="en-GB" dirty="0" smtClean="0">
                <a:latin typeface="SassoonCRInfant" pitchFamily="2" charset="0"/>
              </a:rPr>
              <a:t>they look </a:t>
            </a:r>
            <a:r>
              <a:rPr lang="en-GB" dirty="0">
                <a:latin typeface="SassoonCRInfant" pitchFamily="2" charset="0"/>
              </a:rPr>
              <a:t>like, or what they are good at, each child is unique and special in his or her own</a:t>
            </a:r>
          </a:p>
          <a:p>
            <a:pPr marL="0" indent="0">
              <a:buNone/>
            </a:pPr>
            <a:r>
              <a:rPr lang="en-GB" dirty="0">
                <a:latin typeface="SassoonCRInfant" pitchFamily="2" charset="0"/>
              </a:rPr>
              <a:t>particular way. </a:t>
            </a:r>
            <a:endParaRPr lang="en-GB" dirty="0" smtClean="0">
              <a:latin typeface="SassoonCR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itchFamily="2" charset="0"/>
              </a:rPr>
              <a:t>Sometimes </a:t>
            </a:r>
            <a:r>
              <a:rPr lang="en-GB" dirty="0">
                <a:latin typeface="SassoonCRInfant" pitchFamily="2" charset="0"/>
              </a:rPr>
              <a:t>it is hard to remember how special each of us is. Sometimes </a:t>
            </a:r>
            <a:r>
              <a:rPr lang="en-GB" dirty="0" smtClean="0">
                <a:latin typeface="SassoonCRInfant" pitchFamily="2" charset="0"/>
              </a:rPr>
              <a:t>we think </a:t>
            </a:r>
            <a:r>
              <a:rPr lang="en-GB" dirty="0">
                <a:latin typeface="SassoonCRInfant" pitchFamily="2" charset="0"/>
              </a:rPr>
              <a:t>that others can do things so much better than we can. </a:t>
            </a:r>
            <a:endParaRPr lang="en-GB" dirty="0" smtClean="0">
              <a:latin typeface="SassoonCR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itchFamily="2" charset="0"/>
              </a:rPr>
              <a:t>Sometimes</a:t>
            </a:r>
            <a:r>
              <a:rPr lang="en-GB" dirty="0">
                <a:latin typeface="SassoonCRInfant" pitchFamily="2" charset="0"/>
              </a:rPr>
              <a:t>, when we </a:t>
            </a:r>
            <a:r>
              <a:rPr lang="en-GB" dirty="0" smtClean="0">
                <a:latin typeface="SassoonCRInfant" pitchFamily="2" charset="0"/>
              </a:rPr>
              <a:t>feel bad</a:t>
            </a:r>
            <a:r>
              <a:rPr lang="en-GB" dirty="0">
                <a:latin typeface="SassoonCRInfant" pitchFamily="2" charset="0"/>
              </a:rPr>
              <a:t>, we forget what our special gifts are.</a:t>
            </a:r>
          </a:p>
          <a:p>
            <a:pPr marL="0" indent="0">
              <a:buNone/>
            </a:pPr>
            <a:endParaRPr lang="en-GB" dirty="0" smtClean="0">
              <a:latin typeface="SassoonCRInf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175</TotalTime>
  <Words>238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Good to be me</vt:lpstr>
      <vt:lpstr>Being special</vt:lpstr>
      <vt:lpstr>Special</vt:lpstr>
      <vt:lpstr>PowerPoint Presentation</vt:lpstr>
      <vt:lpstr>PowerPoint Presentation</vt:lpstr>
      <vt:lpstr>Talking Partners</vt:lpstr>
      <vt:lpstr>The Sparrow</vt:lpstr>
      <vt:lpstr>Quiet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</dc:title>
  <dc:creator>Jo</dc:creator>
  <cp:lastModifiedBy>J Garley</cp:lastModifiedBy>
  <cp:revision>16</cp:revision>
  <dcterms:created xsi:type="dcterms:W3CDTF">2012-06-25T20:59:24Z</dcterms:created>
  <dcterms:modified xsi:type="dcterms:W3CDTF">2016-03-08T08:33:32Z</dcterms:modified>
</cp:coreProperties>
</file>