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9" r:id="rId4"/>
    <p:sldId id="258" r:id="rId5"/>
    <p:sldId id="271" r:id="rId6"/>
    <p:sldId id="278" r:id="rId7"/>
    <p:sldId id="270" r:id="rId8"/>
    <p:sldId id="269" r:id="rId9"/>
    <p:sldId id="272" r:id="rId10"/>
    <p:sldId id="273" r:id="rId11"/>
    <p:sldId id="274" r:id="rId12"/>
    <p:sldId id="275"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1ED24E-00B0-4372-B196-4BF12236B74F}"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250010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ED24E-00B0-4372-B196-4BF12236B74F}"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316992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ED24E-00B0-4372-B196-4BF12236B74F}"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308915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1ED24E-00B0-4372-B196-4BF12236B74F}"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15200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1ED24E-00B0-4372-B196-4BF12236B74F}"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20658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1ED24E-00B0-4372-B196-4BF12236B74F}"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14687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1ED24E-00B0-4372-B196-4BF12236B74F}" type="datetimeFigureOut">
              <a:rPr lang="en-GB" smtClean="0"/>
              <a:t>23/10/2015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278560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1ED24E-00B0-4372-B196-4BF12236B74F}" type="datetimeFigureOut">
              <a:rPr lang="en-GB" smtClean="0"/>
              <a:t>23/10/2015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40718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D24E-00B0-4372-B196-4BF12236B74F}" type="datetimeFigureOut">
              <a:rPr lang="en-GB" smtClean="0"/>
              <a:t>23/10/2015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261709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ED24E-00B0-4372-B196-4BF12236B74F}"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385231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1ED24E-00B0-4372-B196-4BF12236B74F}"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2935AF-B9C8-451E-8599-9E785A4C08DB}" type="slidenum">
              <a:rPr lang="en-GB" smtClean="0"/>
              <a:t>‹#›</a:t>
            </a:fld>
            <a:endParaRPr lang="en-GB"/>
          </a:p>
        </p:txBody>
      </p:sp>
    </p:spTree>
    <p:extLst>
      <p:ext uri="{BB962C8B-B14F-4D97-AF65-F5344CB8AC3E}">
        <p14:creationId xmlns:p14="http://schemas.microsoft.com/office/powerpoint/2010/main" val="153971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ED24E-00B0-4372-B196-4BF12236B74F}" type="datetimeFigureOut">
              <a:rPr lang="en-GB" smtClean="0"/>
              <a:t>23/10/2015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935AF-B9C8-451E-8599-9E785A4C08DB}" type="slidenum">
              <a:rPr lang="en-GB" smtClean="0"/>
              <a:t>‹#›</a:t>
            </a:fld>
            <a:endParaRPr lang="en-GB"/>
          </a:p>
        </p:txBody>
      </p:sp>
    </p:spTree>
    <p:extLst>
      <p:ext uri="{BB962C8B-B14F-4D97-AF65-F5344CB8AC3E}">
        <p14:creationId xmlns:p14="http://schemas.microsoft.com/office/powerpoint/2010/main" val="143766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Giles Nursery and Infants’ School</a:t>
            </a:r>
            <a:endParaRPr lang="en-GB" dirty="0"/>
          </a:p>
        </p:txBody>
      </p:sp>
      <p:sp>
        <p:nvSpPr>
          <p:cNvPr id="3" name="Subtitle 2"/>
          <p:cNvSpPr>
            <a:spLocks noGrp="1"/>
          </p:cNvSpPr>
          <p:nvPr>
            <p:ph type="subTitle" idx="1"/>
          </p:nvPr>
        </p:nvSpPr>
        <p:spPr/>
        <p:txBody>
          <a:bodyPr>
            <a:normAutofit/>
          </a:bodyPr>
          <a:lstStyle/>
          <a:p>
            <a:r>
              <a:rPr lang="en-GB" sz="4400" b="1" dirty="0" smtClean="0"/>
              <a:t>New School Council Members.</a:t>
            </a:r>
            <a:endParaRPr lang="en-GB" sz="4400" b="1" dirty="0"/>
          </a:p>
        </p:txBody>
      </p:sp>
    </p:spTree>
    <p:extLst>
      <p:ext uri="{BB962C8B-B14F-4D97-AF65-F5344CB8AC3E}">
        <p14:creationId xmlns:p14="http://schemas.microsoft.com/office/powerpoint/2010/main" val="22590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 Back The Clocks</a:t>
            </a:r>
            <a:endParaRPr lang="en-GB" dirty="0"/>
          </a:p>
        </p:txBody>
      </p:sp>
      <p:sp>
        <p:nvSpPr>
          <p:cNvPr id="3" name="Content Placeholder 2"/>
          <p:cNvSpPr>
            <a:spLocks noGrp="1"/>
          </p:cNvSpPr>
          <p:nvPr>
            <p:ph idx="1"/>
          </p:nvPr>
        </p:nvSpPr>
        <p:spPr/>
        <p:txBody>
          <a:bodyPr/>
          <a:lstStyle/>
          <a:p>
            <a:pPr lvl="0" eaLnBrk="0" fontAlgn="base" hangingPunct="0">
              <a:spcAft>
                <a:spcPct val="0"/>
              </a:spcAft>
              <a:buFontTx/>
              <a:buChar char="•"/>
            </a:pPr>
            <a:r>
              <a:rPr lang="en-GB" kern="0" dirty="0">
                <a:solidFill>
                  <a:srgbClr val="000000"/>
                </a:solidFill>
                <a:latin typeface="Arial"/>
              </a:rPr>
              <a:t>Turn back the clocks now that Harvest is over and done.</a:t>
            </a:r>
          </a:p>
          <a:p>
            <a:pPr lvl="0" eaLnBrk="0" fontAlgn="base" hangingPunct="0">
              <a:spcAft>
                <a:spcPct val="0"/>
              </a:spcAft>
              <a:buFontTx/>
              <a:buChar char="•"/>
            </a:pPr>
            <a:r>
              <a:rPr lang="en-GB" kern="0" dirty="0">
                <a:solidFill>
                  <a:srgbClr val="000000"/>
                </a:solidFill>
                <a:latin typeface="Arial"/>
              </a:rPr>
              <a:t>Look for the signs all around that the Autumn has come.</a:t>
            </a:r>
          </a:p>
          <a:p>
            <a:endParaRPr lang="en-GB" dirty="0"/>
          </a:p>
        </p:txBody>
      </p:sp>
    </p:spTree>
    <p:extLst>
      <p:ext uri="{BB962C8B-B14F-4D97-AF65-F5344CB8AC3E}">
        <p14:creationId xmlns:p14="http://schemas.microsoft.com/office/powerpoint/2010/main" val="308070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eaLnBrk="0" fontAlgn="base" hangingPunct="0">
              <a:spcAft>
                <a:spcPct val="0"/>
              </a:spcAft>
              <a:buFontTx/>
              <a:buChar char="•"/>
            </a:pPr>
            <a:r>
              <a:rPr lang="en-GB" kern="0" dirty="0">
                <a:solidFill>
                  <a:srgbClr val="000000"/>
                </a:solidFill>
                <a:latin typeface="Arial"/>
              </a:rPr>
              <a:t>The days are getting shorter,</a:t>
            </a:r>
          </a:p>
          <a:p>
            <a:pPr lvl="0" eaLnBrk="0" fontAlgn="base" hangingPunct="0">
              <a:spcAft>
                <a:spcPct val="0"/>
              </a:spcAft>
              <a:buFontTx/>
              <a:buChar char="•"/>
            </a:pPr>
            <a:r>
              <a:rPr lang="en-GB" kern="0" dirty="0">
                <a:solidFill>
                  <a:srgbClr val="000000"/>
                </a:solidFill>
                <a:latin typeface="Arial"/>
              </a:rPr>
              <a:t>The nights are drawing in.</a:t>
            </a:r>
          </a:p>
          <a:p>
            <a:pPr lvl="0" eaLnBrk="0" fontAlgn="base" hangingPunct="0">
              <a:spcAft>
                <a:spcPct val="0"/>
              </a:spcAft>
              <a:buFontTx/>
              <a:buChar char="•"/>
            </a:pPr>
            <a:r>
              <a:rPr lang="en-GB" kern="0" dirty="0">
                <a:solidFill>
                  <a:srgbClr val="000000"/>
                </a:solidFill>
                <a:latin typeface="Arial"/>
              </a:rPr>
              <a:t>The air’s getting much colder,</a:t>
            </a:r>
          </a:p>
          <a:p>
            <a:pPr lvl="0" eaLnBrk="0" fontAlgn="base" hangingPunct="0">
              <a:spcAft>
                <a:spcPct val="0"/>
              </a:spcAft>
              <a:buFontTx/>
              <a:buChar char="•"/>
            </a:pPr>
            <a:r>
              <a:rPr lang="en-GB" kern="0" dirty="0">
                <a:solidFill>
                  <a:srgbClr val="000000"/>
                </a:solidFill>
                <a:latin typeface="Arial"/>
              </a:rPr>
              <a:t>Now Autumn time has come again.</a:t>
            </a:r>
            <a:endParaRPr lang="en-GB" dirty="0"/>
          </a:p>
        </p:txBody>
      </p:sp>
    </p:spTree>
    <p:extLst>
      <p:ext uri="{BB962C8B-B14F-4D97-AF65-F5344CB8AC3E}">
        <p14:creationId xmlns:p14="http://schemas.microsoft.com/office/powerpoint/2010/main" val="103907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0" eaLnBrk="0" fontAlgn="base" hangingPunct="0">
              <a:spcAft>
                <a:spcPct val="0"/>
              </a:spcAft>
              <a:buFontTx/>
              <a:buChar char="•"/>
            </a:pPr>
            <a:r>
              <a:rPr lang="en-GB" kern="0" dirty="0">
                <a:solidFill>
                  <a:srgbClr val="000000"/>
                </a:solidFill>
                <a:latin typeface="Arial"/>
              </a:rPr>
              <a:t>Look at the beautiful colours that blaze from the trees</a:t>
            </a:r>
          </a:p>
          <a:p>
            <a:pPr lvl="0" eaLnBrk="0" fontAlgn="base" hangingPunct="0">
              <a:spcAft>
                <a:spcPct val="0"/>
              </a:spcAft>
              <a:buFontTx/>
              <a:buChar char="•"/>
            </a:pPr>
            <a:r>
              <a:rPr lang="en-GB" kern="0" dirty="0" err="1">
                <a:solidFill>
                  <a:srgbClr val="000000"/>
                </a:solidFill>
                <a:latin typeface="Arial"/>
              </a:rPr>
              <a:t>Orangy</a:t>
            </a:r>
            <a:r>
              <a:rPr lang="en-GB" kern="0" dirty="0">
                <a:solidFill>
                  <a:srgbClr val="000000"/>
                </a:solidFill>
                <a:latin typeface="Arial"/>
              </a:rPr>
              <a:t>-red, green and yellows, so lovely to see.</a:t>
            </a:r>
          </a:p>
          <a:p>
            <a:pPr lvl="0" eaLnBrk="0" fontAlgn="base" hangingPunct="0">
              <a:spcAft>
                <a:spcPct val="0"/>
              </a:spcAft>
              <a:buFontTx/>
              <a:buChar char="•"/>
            </a:pPr>
            <a:endParaRPr lang="en-GB" kern="0" dirty="0">
              <a:solidFill>
                <a:srgbClr val="000000"/>
              </a:solidFill>
              <a:latin typeface="Arial"/>
            </a:endParaRPr>
          </a:p>
          <a:p>
            <a:pPr lvl="0" eaLnBrk="0" fontAlgn="base" hangingPunct="0">
              <a:spcAft>
                <a:spcPct val="0"/>
              </a:spcAft>
              <a:buFontTx/>
              <a:buChar char="•"/>
            </a:pPr>
            <a:r>
              <a:rPr lang="en-GB" kern="0" dirty="0">
                <a:solidFill>
                  <a:srgbClr val="000000"/>
                </a:solidFill>
                <a:latin typeface="Arial"/>
              </a:rPr>
              <a:t>The days are getting shorter,</a:t>
            </a:r>
          </a:p>
          <a:p>
            <a:pPr lvl="0" eaLnBrk="0" fontAlgn="base" hangingPunct="0">
              <a:spcAft>
                <a:spcPct val="0"/>
              </a:spcAft>
              <a:buFontTx/>
              <a:buChar char="•"/>
            </a:pPr>
            <a:r>
              <a:rPr lang="en-GB" kern="0" dirty="0">
                <a:solidFill>
                  <a:srgbClr val="000000"/>
                </a:solidFill>
                <a:latin typeface="Arial"/>
              </a:rPr>
              <a:t>The nights are drawing in.</a:t>
            </a:r>
          </a:p>
          <a:p>
            <a:pPr lvl="0" eaLnBrk="0" fontAlgn="base" hangingPunct="0">
              <a:spcAft>
                <a:spcPct val="0"/>
              </a:spcAft>
              <a:buFontTx/>
              <a:buChar char="•"/>
            </a:pPr>
            <a:r>
              <a:rPr lang="en-GB" kern="0" dirty="0">
                <a:solidFill>
                  <a:srgbClr val="000000"/>
                </a:solidFill>
                <a:latin typeface="Arial"/>
              </a:rPr>
              <a:t>The air’s getting much colder,</a:t>
            </a:r>
          </a:p>
          <a:p>
            <a:pPr lvl="0" eaLnBrk="0" fontAlgn="base" hangingPunct="0">
              <a:spcAft>
                <a:spcPct val="0"/>
              </a:spcAft>
              <a:buFontTx/>
              <a:buChar char="•"/>
            </a:pPr>
            <a:r>
              <a:rPr lang="en-GB" kern="0" dirty="0">
                <a:solidFill>
                  <a:srgbClr val="000000"/>
                </a:solidFill>
                <a:latin typeface="Arial"/>
              </a:rPr>
              <a:t>Now Autumn time has come again.</a:t>
            </a:r>
          </a:p>
          <a:p>
            <a:endParaRPr lang="en-GB" dirty="0"/>
          </a:p>
        </p:txBody>
      </p:sp>
    </p:spTree>
    <p:extLst>
      <p:ext uri="{BB962C8B-B14F-4D97-AF65-F5344CB8AC3E}">
        <p14:creationId xmlns:p14="http://schemas.microsoft.com/office/powerpoint/2010/main" val="264270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0" eaLnBrk="0" fontAlgn="base" hangingPunct="0">
              <a:spcAft>
                <a:spcPct val="0"/>
              </a:spcAft>
              <a:buFontTx/>
              <a:buChar char="•"/>
            </a:pPr>
            <a:r>
              <a:rPr lang="en-GB" kern="0" dirty="0">
                <a:solidFill>
                  <a:srgbClr val="000000"/>
                </a:solidFill>
                <a:latin typeface="Arial"/>
              </a:rPr>
              <a:t>Sweep up the leaves that are falling all over the ground.</a:t>
            </a:r>
          </a:p>
          <a:p>
            <a:pPr lvl="0" eaLnBrk="0" fontAlgn="base" hangingPunct="0">
              <a:spcAft>
                <a:spcPct val="0"/>
              </a:spcAft>
              <a:buFontTx/>
              <a:buChar char="•"/>
            </a:pPr>
            <a:r>
              <a:rPr lang="en-GB" kern="0" dirty="0">
                <a:solidFill>
                  <a:srgbClr val="000000"/>
                </a:solidFill>
                <a:latin typeface="Arial"/>
              </a:rPr>
              <a:t>See all the squirrels go storing up nuts they have found.</a:t>
            </a:r>
          </a:p>
          <a:p>
            <a:pPr lvl="0" eaLnBrk="0" fontAlgn="base" hangingPunct="0">
              <a:spcAft>
                <a:spcPct val="0"/>
              </a:spcAft>
              <a:buFontTx/>
              <a:buChar char="•"/>
            </a:pPr>
            <a:endParaRPr lang="en-GB" kern="0" dirty="0">
              <a:solidFill>
                <a:srgbClr val="000000"/>
              </a:solidFill>
              <a:latin typeface="Arial"/>
            </a:endParaRPr>
          </a:p>
          <a:p>
            <a:pPr lvl="0" eaLnBrk="0" fontAlgn="base" hangingPunct="0">
              <a:spcAft>
                <a:spcPct val="0"/>
              </a:spcAft>
              <a:buFontTx/>
              <a:buChar char="•"/>
            </a:pPr>
            <a:r>
              <a:rPr lang="en-GB" kern="0" dirty="0">
                <a:solidFill>
                  <a:srgbClr val="000000"/>
                </a:solidFill>
                <a:latin typeface="Arial"/>
              </a:rPr>
              <a:t>The days are getting shorter,</a:t>
            </a:r>
          </a:p>
          <a:p>
            <a:pPr lvl="0" eaLnBrk="0" fontAlgn="base" hangingPunct="0">
              <a:spcAft>
                <a:spcPct val="0"/>
              </a:spcAft>
              <a:buFontTx/>
              <a:buChar char="•"/>
            </a:pPr>
            <a:r>
              <a:rPr lang="en-GB" kern="0" dirty="0">
                <a:solidFill>
                  <a:srgbClr val="000000"/>
                </a:solidFill>
                <a:latin typeface="Arial"/>
              </a:rPr>
              <a:t>The nights are drawing in.</a:t>
            </a:r>
          </a:p>
          <a:p>
            <a:pPr lvl="0" eaLnBrk="0" fontAlgn="base" hangingPunct="0">
              <a:spcAft>
                <a:spcPct val="0"/>
              </a:spcAft>
              <a:buFontTx/>
              <a:buChar char="•"/>
            </a:pPr>
            <a:r>
              <a:rPr lang="en-GB" kern="0" dirty="0">
                <a:solidFill>
                  <a:srgbClr val="000000"/>
                </a:solidFill>
                <a:latin typeface="Arial"/>
              </a:rPr>
              <a:t>The air’s getting much colder,</a:t>
            </a:r>
          </a:p>
          <a:p>
            <a:pPr lvl="0" eaLnBrk="0" fontAlgn="base" hangingPunct="0">
              <a:spcAft>
                <a:spcPct val="0"/>
              </a:spcAft>
              <a:buFontTx/>
              <a:buChar char="•"/>
            </a:pPr>
            <a:r>
              <a:rPr lang="en-GB" kern="0" dirty="0">
                <a:solidFill>
                  <a:srgbClr val="000000"/>
                </a:solidFill>
                <a:latin typeface="Arial"/>
              </a:rPr>
              <a:t>Now Autumn time has come again.</a:t>
            </a:r>
          </a:p>
          <a:p>
            <a:endParaRPr lang="en-GB" dirty="0"/>
          </a:p>
        </p:txBody>
      </p:sp>
    </p:spTree>
    <p:extLst>
      <p:ext uri="{BB962C8B-B14F-4D97-AF65-F5344CB8AC3E}">
        <p14:creationId xmlns:p14="http://schemas.microsoft.com/office/powerpoint/2010/main" val="3987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0" eaLnBrk="0" fontAlgn="base" hangingPunct="0">
              <a:spcAft>
                <a:spcPct val="0"/>
              </a:spcAft>
              <a:buFontTx/>
              <a:buChar char="•"/>
            </a:pPr>
            <a:r>
              <a:rPr lang="en-GB" kern="0" dirty="0">
                <a:solidFill>
                  <a:srgbClr val="000000"/>
                </a:solidFill>
                <a:latin typeface="Arial"/>
              </a:rPr>
              <a:t>Soon there’ll be grey misty mornings and fresh chilly air.</a:t>
            </a:r>
          </a:p>
          <a:p>
            <a:pPr lvl="0" eaLnBrk="0" fontAlgn="base" hangingPunct="0">
              <a:spcAft>
                <a:spcPct val="0"/>
              </a:spcAft>
              <a:buFontTx/>
              <a:buChar char="•"/>
            </a:pPr>
            <a:r>
              <a:rPr lang="en-GB" kern="0" dirty="0">
                <a:solidFill>
                  <a:srgbClr val="000000"/>
                </a:solidFill>
                <a:latin typeface="Arial"/>
              </a:rPr>
              <a:t>We’ll wrap up warmly, but most of the trees will be bare.</a:t>
            </a:r>
          </a:p>
          <a:p>
            <a:pPr lvl="0" eaLnBrk="0" fontAlgn="base" hangingPunct="0">
              <a:spcAft>
                <a:spcPct val="0"/>
              </a:spcAft>
              <a:buFontTx/>
              <a:buChar char="•"/>
            </a:pPr>
            <a:endParaRPr lang="en-GB" kern="0" dirty="0">
              <a:solidFill>
                <a:srgbClr val="000000"/>
              </a:solidFill>
              <a:latin typeface="Arial"/>
            </a:endParaRPr>
          </a:p>
          <a:p>
            <a:pPr lvl="0" eaLnBrk="0" fontAlgn="base" hangingPunct="0">
              <a:spcAft>
                <a:spcPct val="0"/>
              </a:spcAft>
              <a:buFontTx/>
              <a:buChar char="•"/>
            </a:pPr>
            <a:r>
              <a:rPr lang="en-GB" kern="0" dirty="0">
                <a:solidFill>
                  <a:srgbClr val="000000"/>
                </a:solidFill>
                <a:latin typeface="Arial"/>
              </a:rPr>
              <a:t>The days are getting shorter,</a:t>
            </a:r>
          </a:p>
          <a:p>
            <a:pPr lvl="0" eaLnBrk="0" fontAlgn="base" hangingPunct="0">
              <a:spcAft>
                <a:spcPct val="0"/>
              </a:spcAft>
              <a:buFontTx/>
              <a:buChar char="•"/>
            </a:pPr>
            <a:r>
              <a:rPr lang="en-GB" kern="0" dirty="0">
                <a:solidFill>
                  <a:srgbClr val="000000"/>
                </a:solidFill>
                <a:latin typeface="Arial"/>
              </a:rPr>
              <a:t>The nights are drawing in.</a:t>
            </a:r>
          </a:p>
          <a:p>
            <a:pPr lvl="0" eaLnBrk="0" fontAlgn="base" hangingPunct="0">
              <a:spcAft>
                <a:spcPct val="0"/>
              </a:spcAft>
              <a:buFontTx/>
              <a:buChar char="•"/>
            </a:pPr>
            <a:r>
              <a:rPr lang="en-GB" kern="0" dirty="0">
                <a:solidFill>
                  <a:srgbClr val="000000"/>
                </a:solidFill>
                <a:latin typeface="Arial"/>
              </a:rPr>
              <a:t>The air’s getting much colder,</a:t>
            </a:r>
          </a:p>
          <a:p>
            <a:pPr lvl="0" eaLnBrk="0" fontAlgn="base" hangingPunct="0">
              <a:spcAft>
                <a:spcPct val="0"/>
              </a:spcAft>
              <a:buFontTx/>
              <a:buChar char="•"/>
            </a:pPr>
            <a:r>
              <a:rPr lang="en-GB" kern="0" dirty="0">
                <a:solidFill>
                  <a:srgbClr val="000000"/>
                </a:solidFill>
                <a:latin typeface="Arial"/>
              </a:rPr>
              <a:t>Now Autumn time has come again.</a:t>
            </a:r>
          </a:p>
          <a:p>
            <a:endParaRPr lang="en-GB" dirty="0"/>
          </a:p>
        </p:txBody>
      </p:sp>
    </p:spTree>
    <p:extLst>
      <p:ext uri="{BB962C8B-B14F-4D97-AF65-F5344CB8AC3E}">
        <p14:creationId xmlns:p14="http://schemas.microsoft.com/office/powerpoint/2010/main" val="316524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p:txBody>
          <a:bodyPr>
            <a:normAutofit/>
          </a:bodyPr>
          <a:lstStyle/>
          <a:p>
            <a:pPr>
              <a:buFontTx/>
              <a:buNone/>
            </a:pPr>
            <a:r>
              <a:rPr lang="en-GB" sz="3600" dirty="0"/>
              <a:t>With my own eyes, I see the world.</a:t>
            </a:r>
          </a:p>
          <a:p>
            <a:pPr>
              <a:buFontTx/>
              <a:buNone/>
            </a:pPr>
            <a:r>
              <a:rPr lang="en-GB" sz="3600" dirty="0"/>
              <a:t>The lovely world of God. </a:t>
            </a:r>
          </a:p>
          <a:p>
            <a:pPr>
              <a:buFontTx/>
              <a:buNone/>
            </a:pPr>
            <a:r>
              <a:rPr lang="en-GB" sz="3600" dirty="0"/>
              <a:t> My heart give thanks that I may live in this, God’s world.  </a:t>
            </a:r>
          </a:p>
          <a:p>
            <a:pPr>
              <a:buFontTx/>
              <a:buNone/>
            </a:pPr>
            <a:r>
              <a:rPr lang="en-GB" sz="3600" dirty="0"/>
              <a:t>That I may wake in the brightness of day</a:t>
            </a:r>
          </a:p>
          <a:p>
            <a:pPr>
              <a:buFontTx/>
              <a:buNone/>
            </a:pPr>
            <a:r>
              <a:rPr lang="en-GB" sz="3600" dirty="0"/>
              <a:t>And rest at night in the blessing of God.</a:t>
            </a:r>
          </a:p>
          <a:p>
            <a:endParaRPr lang="en-GB" sz="3600" dirty="0"/>
          </a:p>
        </p:txBody>
      </p:sp>
    </p:spTree>
    <p:extLst>
      <p:ext uri="{BB962C8B-B14F-4D97-AF65-F5344CB8AC3E}">
        <p14:creationId xmlns:p14="http://schemas.microsoft.com/office/powerpoint/2010/main" val="21698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Council Board</a:t>
            </a:r>
            <a:endParaRPr lang="en-GB" dirty="0"/>
          </a:p>
        </p:txBody>
      </p:sp>
      <p:pic>
        <p:nvPicPr>
          <p:cNvPr id="1026" name="Picture 2" descr="E:\DCIM\101SSCAM\SNV307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00200"/>
            <a:ext cx="65527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5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2146250"/>
          </a:xfrm>
        </p:spPr>
        <p:txBody>
          <a:bodyPr>
            <a:noAutofit/>
          </a:bodyPr>
          <a:lstStyle/>
          <a:p>
            <a:r>
              <a:rPr lang="en-GB" sz="3200" dirty="0" smtClean="0">
                <a:latin typeface="SassoonPrimaryInfant" pitchFamily="2" charset="0"/>
              </a:rPr>
              <a:t>We had a challenge last year. We needed to rebuild the eco - area.</a:t>
            </a:r>
            <a:br>
              <a:rPr lang="en-GB" sz="3200" dirty="0" smtClean="0">
                <a:latin typeface="SassoonPrimaryInfant" pitchFamily="2" charset="0"/>
              </a:rPr>
            </a:br>
            <a:r>
              <a:rPr lang="en-GB" sz="3200" dirty="0" smtClean="0">
                <a:latin typeface="SassoonPrimaryInfant" pitchFamily="2" charset="0"/>
              </a:rPr>
              <a:t>The school council raised money and chose new equipment. It was opened in the summer.</a:t>
            </a:r>
            <a:br>
              <a:rPr lang="en-GB" sz="3200" dirty="0" smtClean="0">
                <a:latin typeface="SassoonPrimaryInfant" pitchFamily="2" charset="0"/>
              </a:rPr>
            </a:br>
            <a:endParaRPr lang="en-GB" sz="3200" dirty="0">
              <a:latin typeface="SassoonPrimaryInfant" pitchFamily="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6120680" cy="394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41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fontScale="90000"/>
          </a:bodyPr>
          <a:lstStyle/>
          <a:p>
            <a:r>
              <a:rPr lang="en-GB" dirty="0" smtClean="0">
                <a:latin typeface="SassoonPrimaryInfant" pitchFamily="2" charset="0"/>
              </a:rPr>
              <a:t>Over the years the school council has made Giles Infants’ even better by making all pupils more aware of healthy living.</a:t>
            </a:r>
            <a:br>
              <a:rPr lang="en-GB" dirty="0" smtClean="0">
                <a:latin typeface="SassoonPrimaryInfant" pitchFamily="2" charset="0"/>
              </a:rPr>
            </a:br>
            <a:r>
              <a:rPr lang="en-GB" dirty="0" smtClean="0">
                <a:latin typeface="SassoonPrimaryInfant" pitchFamily="2" charset="0"/>
              </a:rPr>
              <a:t>Mrs Clark also worked really hard and helped the school earn Healthy Schools Status.</a:t>
            </a:r>
            <a:br>
              <a:rPr lang="en-GB" dirty="0" smtClean="0">
                <a:latin typeface="SassoonPrimaryInfant" pitchFamily="2" charset="0"/>
              </a:rPr>
            </a:br>
            <a:endParaRPr lang="en-GB" dirty="0">
              <a:latin typeface="SassoonPrimaryInfant" pitchFamily="2" charset="0"/>
            </a:endParaRPr>
          </a:p>
        </p:txBody>
      </p:sp>
      <p:pic>
        <p:nvPicPr>
          <p:cNvPr id="5122" name="Picture 2" descr="http://t0.gstatic.com/images?q=tbn:ANd9GcSTe23EJ4u2Q3ZfggyDRdHrlrSeqB3QNifmmMqbr6ye2QAwxzf-Ag:www.thegrid.org.uk/learning/hwb/healthy_schools_programme/toolkit/images/healthy_schools_logo_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653136"/>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4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800" dirty="0" smtClean="0">
                <a:latin typeface="SassoonPrimaryInfant" pitchFamily="2" charset="0"/>
              </a:rPr>
              <a:t>This year the children will complete the environmental review and then choose a new topic to help improve our school.</a:t>
            </a:r>
            <a:endParaRPr lang="en-GB" sz="4800" dirty="0">
              <a:latin typeface="SassoonPrimaryInfant" pitchFamily="2" charset="0"/>
            </a:endParaRPr>
          </a:p>
        </p:txBody>
      </p:sp>
    </p:spTree>
    <p:extLst>
      <p:ext uri="{BB962C8B-B14F-4D97-AF65-F5344CB8AC3E}">
        <p14:creationId xmlns:p14="http://schemas.microsoft.com/office/powerpoint/2010/main" val="279787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you name this building?</a:t>
            </a:r>
            <a:endParaRPr lang="en-GB" dirty="0"/>
          </a:p>
        </p:txBody>
      </p:sp>
      <p:pic>
        <p:nvPicPr>
          <p:cNvPr id="3074" name="Picture 2" descr="http://t2.gstatic.com/images?q=tbn:ANd9GcQJ5AOLUyQ8qrW61eGziW5J8WjyN7QnRkayvU0eTbHjp2OTj_0o:assets3.parliament.uk/iv/main-large//ImageVault/Images/id_1068/scope_0/ImageVaultHandler.as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49694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2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1052736"/>
            <a:ext cx="4608512" cy="3785652"/>
          </a:xfrm>
          <a:prstGeom prst="rect">
            <a:avLst/>
          </a:prstGeom>
          <a:noFill/>
        </p:spPr>
        <p:txBody>
          <a:bodyPr wrap="square" rtlCol="0">
            <a:spAutoFit/>
          </a:bodyPr>
          <a:lstStyle/>
          <a:p>
            <a:r>
              <a:rPr lang="en-GB" sz="4800" dirty="0" smtClean="0">
                <a:latin typeface="SassoonCRInfant" pitchFamily="2" charset="0"/>
              </a:rPr>
              <a:t>Hon Stephen </a:t>
            </a:r>
            <a:r>
              <a:rPr lang="en-GB" sz="4800" dirty="0" err="1" smtClean="0">
                <a:latin typeface="SassoonCRInfant" pitchFamily="2" charset="0"/>
              </a:rPr>
              <a:t>McPartland</a:t>
            </a:r>
            <a:r>
              <a:rPr lang="en-GB" sz="4800" dirty="0" smtClean="0">
                <a:latin typeface="SassoonCRInfant" pitchFamily="2" charset="0"/>
              </a:rPr>
              <a:t> MP</a:t>
            </a:r>
          </a:p>
          <a:p>
            <a:endParaRPr lang="en-GB" sz="4800" dirty="0">
              <a:latin typeface="SassoonCRInfant" pitchFamily="2" charset="0"/>
            </a:endParaRPr>
          </a:p>
          <a:p>
            <a:r>
              <a:rPr lang="en-GB" sz="4800" dirty="0" smtClean="0">
                <a:latin typeface="SassoonCRInfant" pitchFamily="2" charset="0"/>
              </a:rPr>
              <a:t>Eco Committee </a:t>
            </a:r>
          </a:p>
          <a:p>
            <a:r>
              <a:rPr lang="en-GB" sz="4800" dirty="0" smtClean="0">
                <a:latin typeface="SassoonCRInfant" pitchFamily="2" charset="0"/>
              </a:rPr>
              <a:t>member</a:t>
            </a:r>
            <a:endParaRPr lang="en-GB" sz="4800" dirty="0">
              <a:latin typeface="SassoonCRInfant" pitchFamily="2" charset="0"/>
            </a:endParaRPr>
          </a:p>
        </p:txBody>
      </p:sp>
      <p:pic>
        <p:nvPicPr>
          <p:cNvPr id="4098" name="Picture 2" descr="http://t0.gstatic.com/images?q=tbn:ANd9GcRIVt0m51GYzkpmXmW8xm_Q8JQEaHnvDX_mmlLGrmLJ7uwMeZJnaQ:mm.gmstatic.net/18/530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345638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1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a:bodyPr>
          <a:lstStyle/>
          <a:p>
            <a:r>
              <a:rPr lang="en-GB" sz="5400" dirty="0">
                <a:latin typeface="SassoonCRInfant" pitchFamily="2" charset="0"/>
              </a:rPr>
              <a:t>Our New School Council </a:t>
            </a:r>
            <a:r>
              <a:rPr lang="en-GB" sz="5400" dirty="0" smtClean="0">
                <a:latin typeface="SassoonCRInfant" pitchFamily="2" charset="0"/>
              </a:rPr>
              <a:t>Members</a:t>
            </a:r>
            <a:br>
              <a:rPr lang="en-GB" sz="5400" dirty="0" smtClean="0">
                <a:latin typeface="SassoonCRInfant" pitchFamily="2" charset="0"/>
              </a:rPr>
            </a:br>
            <a:r>
              <a:rPr lang="en-GB" dirty="0">
                <a:latin typeface="SassoonCRInfant" pitchFamily="2" charset="0"/>
              </a:rPr>
              <a:t/>
            </a:r>
            <a:br>
              <a:rPr lang="en-GB" dirty="0">
                <a:latin typeface="SassoonCRInfant" pitchFamily="2" charset="0"/>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89431263"/>
              </p:ext>
            </p:extLst>
          </p:nvPr>
        </p:nvGraphicFramePr>
        <p:xfrm>
          <a:off x="1547664" y="2708920"/>
          <a:ext cx="6072336" cy="2582076"/>
        </p:xfrm>
        <a:graphic>
          <a:graphicData uri="http://schemas.openxmlformats.org/drawingml/2006/table">
            <a:tbl>
              <a:tblPr firstRow="1" bandRow="1">
                <a:tableStyleId>{5C22544A-7EE6-4342-B048-85BDC9FD1C3A}</a:tableStyleId>
              </a:tblPr>
              <a:tblGrid>
                <a:gridCol w="2024112"/>
                <a:gridCol w="2024112"/>
                <a:gridCol w="2024112"/>
              </a:tblGrid>
              <a:tr h="368868">
                <a:tc>
                  <a:txBody>
                    <a:bodyPr/>
                    <a:lstStyle/>
                    <a:p>
                      <a:pPr algn="ctr"/>
                      <a:r>
                        <a:rPr lang="en-GB" dirty="0" smtClean="0"/>
                        <a:t>Year 2</a:t>
                      </a:r>
                      <a:endParaRPr lang="en-GB" dirty="0"/>
                    </a:p>
                  </a:txBody>
                  <a:tcPr/>
                </a:tc>
                <a:tc>
                  <a:txBody>
                    <a:bodyPr/>
                    <a:lstStyle/>
                    <a:p>
                      <a:pPr algn="ctr"/>
                      <a:r>
                        <a:rPr lang="en-GB" dirty="0" smtClean="0"/>
                        <a:t>Year 1</a:t>
                      </a:r>
                      <a:endParaRPr lang="en-GB" dirty="0"/>
                    </a:p>
                  </a:txBody>
                  <a:tcPr/>
                </a:tc>
                <a:tc>
                  <a:txBody>
                    <a:bodyPr/>
                    <a:lstStyle/>
                    <a:p>
                      <a:pPr algn="ctr"/>
                      <a:r>
                        <a:rPr lang="en-GB" dirty="0" smtClean="0"/>
                        <a:t>Reception</a:t>
                      </a:r>
                      <a:endParaRPr lang="en-GB" dirty="0"/>
                    </a:p>
                  </a:txBody>
                  <a:tcPr/>
                </a:tc>
              </a:tr>
              <a:tr h="368868">
                <a:tc>
                  <a:txBody>
                    <a:bodyPr/>
                    <a:lstStyle/>
                    <a:p>
                      <a:pPr algn="ctr"/>
                      <a:r>
                        <a:rPr lang="en-GB" dirty="0" smtClean="0"/>
                        <a:t>Max</a:t>
                      </a:r>
                      <a:endParaRPr lang="en-GB" dirty="0"/>
                    </a:p>
                  </a:txBody>
                  <a:tcPr/>
                </a:tc>
                <a:tc>
                  <a:txBody>
                    <a:bodyPr/>
                    <a:lstStyle/>
                    <a:p>
                      <a:pPr algn="ctr"/>
                      <a:r>
                        <a:rPr lang="en-GB" dirty="0" smtClean="0"/>
                        <a:t>Bettina</a:t>
                      </a:r>
                      <a:endParaRPr lang="en-GB" dirty="0"/>
                    </a:p>
                  </a:txBody>
                  <a:tcPr/>
                </a:tc>
                <a:tc>
                  <a:txBody>
                    <a:bodyPr/>
                    <a:lstStyle/>
                    <a:p>
                      <a:pPr algn="ctr"/>
                      <a:r>
                        <a:rPr lang="en-GB" dirty="0" smtClean="0"/>
                        <a:t>Brooke</a:t>
                      </a:r>
                      <a:endParaRPr lang="en-GB" dirty="0"/>
                    </a:p>
                  </a:txBody>
                  <a:tcPr/>
                </a:tc>
              </a:tr>
              <a:tr h="368868">
                <a:tc>
                  <a:txBody>
                    <a:bodyPr/>
                    <a:lstStyle/>
                    <a:p>
                      <a:pPr algn="ctr"/>
                      <a:r>
                        <a:rPr lang="en-GB" dirty="0" smtClean="0"/>
                        <a:t>Katelyn</a:t>
                      </a:r>
                      <a:endParaRPr lang="en-GB" dirty="0"/>
                    </a:p>
                  </a:txBody>
                  <a:tcPr/>
                </a:tc>
                <a:tc>
                  <a:txBody>
                    <a:bodyPr/>
                    <a:lstStyle/>
                    <a:p>
                      <a:pPr algn="ctr"/>
                      <a:r>
                        <a:rPr lang="en-GB" dirty="0" smtClean="0"/>
                        <a:t>Finlay</a:t>
                      </a:r>
                      <a:endParaRPr lang="en-GB" dirty="0"/>
                    </a:p>
                  </a:txBody>
                  <a:tcPr/>
                </a:tc>
                <a:tc>
                  <a:txBody>
                    <a:bodyPr/>
                    <a:lstStyle/>
                    <a:p>
                      <a:pPr algn="ctr"/>
                      <a:r>
                        <a:rPr lang="en-GB" dirty="0" smtClean="0"/>
                        <a:t>Jacob</a:t>
                      </a:r>
                      <a:endParaRPr lang="en-GB" dirty="0"/>
                    </a:p>
                  </a:txBody>
                  <a:tcPr/>
                </a:tc>
              </a:tr>
              <a:tr h="368868">
                <a:tc>
                  <a:txBody>
                    <a:bodyPr/>
                    <a:lstStyle/>
                    <a:p>
                      <a:pPr algn="ctr"/>
                      <a:r>
                        <a:rPr lang="en-GB" dirty="0" err="1" smtClean="0"/>
                        <a:t>Rungano</a:t>
                      </a:r>
                      <a:endParaRPr lang="en-GB" dirty="0"/>
                    </a:p>
                  </a:txBody>
                  <a:tcPr/>
                </a:tc>
                <a:tc>
                  <a:txBody>
                    <a:bodyPr/>
                    <a:lstStyle/>
                    <a:p>
                      <a:pPr algn="ctr"/>
                      <a:r>
                        <a:rPr lang="en-GB" dirty="0" smtClean="0"/>
                        <a:t>Jack</a:t>
                      </a:r>
                      <a:endParaRPr lang="en-GB" dirty="0"/>
                    </a:p>
                  </a:txBody>
                  <a:tcPr/>
                </a:tc>
                <a:tc>
                  <a:txBody>
                    <a:bodyPr/>
                    <a:lstStyle/>
                    <a:p>
                      <a:pPr algn="ctr"/>
                      <a:r>
                        <a:rPr lang="en-GB" dirty="0" smtClean="0"/>
                        <a:t>Jack</a:t>
                      </a:r>
                      <a:endParaRPr lang="en-GB" dirty="0"/>
                    </a:p>
                  </a:txBody>
                  <a:tcPr/>
                </a:tc>
              </a:tr>
              <a:tr h="368868">
                <a:tc>
                  <a:txBody>
                    <a:bodyPr/>
                    <a:lstStyle/>
                    <a:p>
                      <a:pPr algn="ctr"/>
                      <a:r>
                        <a:rPr lang="en-GB" dirty="0" smtClean="0"/>
                        <a:t>Cody</a:t>
                      </a:r>
                      <a:endParaRPr lang="en-GB" dirty="0"/>
                    </a:p>
                  </a:txBody>
                  <a:tcPr/>
                </a:tc>
                <a:tc>
                  <a:txBody>
                    <a:bodyPr/>
                    <a:lstStyle/>
                    <a:p>
                      <a:pPr algn="ctr"/>
                      <a:r>
                        <a:rPr lang="en-GB" dirty="0" smtClean="0"/>
                        <a:t>Angela</a:t>
                      </a:r>
                      <a:endParaRPr lang="en-GB" dirty="0"/>
                    </a:p>
                  </a:txBody>
                  <a:tcPr/>
                </a:tc>
                <a:tc>
                  <a:txBody>
                    <a:bodyPr/>
                    <a:lstStyle/>
                    <a:p>
                      <a:pPr algn="ctr"/>
                      <a:r>
                        <a:rPr lang="en-GB" dirty="0" smtClean="0"/>
                        <a:t>Amelia</a:t>
                      </a:r>
                      <a:endParaRPr lang="en-GB" dirty="0"/>
                    </a:p>
                  </a:txBody>
                  <a:tcPr/>
                </a:tc>
              </a:tr>
              <a:tr h="368868">
                <a:tc>
                  <a:txBody>
                    <a:bodyPr/>
                    <a:lstStyle/>
                    <a:p>
                      <a:pPr algn="ctr"/>
                      <a:endParaRPr lang="en-GB" dirty="0"/>
                    </a:p>
                  </a:txBody>
                  <a:tcPr/>
                </a:tc>
                <a:tc>
                  <a:txBody>
                    <a:bodyPr/>
                    <a:lstStyle/>
                    <a:p>
                      <a:pPr algn="ctr"/>
                      <a:r>
                        <a:rPr lang="en-GB" dirty="0" smtClean="0"/>
                        <a:t>Amelie</a:t>
                      </a:r>
                      <a:endParaRPr lang="en-GB" dirty="0"/>
                    </a:p>
                  </a:txBody>
                  <a:tcPr/>
                </a:tc>
                <a:tc>
                  <a:txBody>
                    <a:bodyPr/>
                    <a:lstStyle/>
                    <a:p>
                      <a:pPr algn="ctr"/>
                      <a:r>
                        <a:rPr lang="en-GB" dirty="0" smtClean="0"/>
                        <a:t>Alexa</a:t>
                      </a:r>
                      <a:endParaRPr lang="en-GB" dirty="0"/>
                    </a:p>
                  </a:txBody>
                  <a:tcPr/>
                </a:tc>
              </a:tr>
              <a:tr h="368868">
                <a:tc>
                  <a:txBody>
                    <a:bodyPr/>
                    <a:lstStyle/>
                    <a:p>
                      <a:endParaRPr lang="en-GB"/>
                    </a:p>
                  </a:txBody>
                  <a:tcPr/>
                </a:tc>
                <a:tc>
                  <a:txBody>
                    <a:bodyPr/>
                    <a:lstStyle/>
                    <a:p>
                      <a:pPr algn="ctr"/>
                      <a:r>
                        <a:rPr lang="en-GB" dirty="0" smtClean="0"/>
                        <a:t>Luke</a:t>
                      </a:r>
                      <a:endParaRPr lang="en-GB" dirty="0"/>
                    </a:p>
                  </a:txBody>
                  <a:tcPr/>
                </a:tc>
                <a:tc>
                  <a:txBody>
                    <a:bodyPr/>
                    <a:lstStyle/>
                    <a:p>
                      <a:pPr algn="ctr"/>
                      <a:r>
                        <a:rPr lang="en-GB" smtClean="0"/>
                        <a:t>Harrison</a:t>
                      </a:r>
                      <a:endParaRPr lang="en-GB" dirty="0"/>
                    </a:p>
                  </a:txBody>
                  <a:tcPr/>
                </a:tc>
              </a:tr>
            </a:tbl>
          </a:graphicData>
        </a:graphic>
      </p:graphicFrame>
    </p:spTree>
    <p:extLst>
      <p:ext uri="{BB962C8B-B14F-4D97-AF65-F5344CB8AC3E}">
        <p14:creationId xmlns:p14="http://schemas.microsoft.com/office/powerpoint/2010/main" val="4261250363"/>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361</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Giles Nursery and Infants’ School</vt:lpstr>
      <vt:lpstr>PowerPoint Presentation</vt:lpstr>
      <vt:lpstr>School Council Board</vt:lpstr>
      <vt:lpstr>We had a challenge last year. We needed to rebuild the eco - area. The school council raised money and chose new equipment. It was opened in the summer. </vt:lpstr>
      <vt:lpstr>Over the years the school council has made Giles Infants’ even better by making all pupils more aware of healthy living. Mrs Clark also worked really hard and helped the school earn Healthy Schools Status. </vt:lpstr>
      <vt:lpstr>PowerPoint Presentation</vt:lpstr>
      <vt:lpstr>Can you name this building?</vt:lpstr>
      <vt:lpstr>PowerPoint Presentation</vt:lpstr>
      <vt:lpstr>Our New School Council Members  </vt:lpstr>
      <vt:lpstr>Turn Back The Clocks</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WARRIORS</dc:title>
  <dc:creator>E McPartland</dc:creator>
  <cp:lastModifiedBy>E McPartland</cp:lastModifiedBy>
  <cp:revision>41</cp:revision>
  <dcterms:created xsi:type="dcterms:W3CDTF">2013-01-15T16:33:22Z</dcterms:created>
  <dcterms:modified xsi:type="dcterms:W3CDTF">2015-10-23T06:46:14Z</dcterms:modified>
</cp:coreProperties>
</file>